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5"/>
  </p:notesMasterIdLst>
  <p:handoutMasterIdLst>
    <p:handoutMasterId r:id="rId6"/>
  </p:handoutMasterIdLst>
  <p:sldIdLst>
    <p:sldId id="2608" r:id="rId2"/>
    <p:sldId id="2787" r:id="rId3"/>
    <p:sldId id="2788" r:id="rId4"/>
  </p:sldIdLst>
  <p:sldSz cx="9144000" cy="6858000" type="screen4x3"/>
  <p:notesSz cx="6797675" cy="9926638"/>
  <p:embeddedFontLst>
    <p:embeddedFont>
      <p:font typeface="a옛날사진관3" panose="02020600000000000000" pitchFamily="18" charset="-127"/>
      <p:regular r:id="rId7"/>
    </p:embeddedFont>
    <p:embeddedFont>
      <p:font typeface="a옛날사진관4" panose="02020600000000000000" pitchFamily="18" charset="-127"/>
      <p:regular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Verdana" panose="020B060403050404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A8384"/>
    <a:srgbClr val="7C0019"/>
    <a:srgbClr val="C55B12"/>
    <a:srgbClr val="AA6565"/>
    <a:srgbClr val="0000FF"/>
    <a:srgbClr val="C0504D"/>
    <a:srgbClr val="FFF8E5"/>
    <a:srgbClr val="F9F9F9"/>
    <a:srgbClr val="EDE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3182" autoAdjust="0"/>
  </p:normalViewPr>
  <p:slideViewPr>
    <p:cSldViewPr snapToGrid="0">
      <p:cViewPr varScale="1">
        <p:scale>
          <a:sx n="85" d="100"/>
          <a:sy n="85" d="100"/>
        </p:scale>
        <p:origin x="96" y="3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3B41279-3652-26F6-31CF-4EBFC68B0E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7109B8-F1FF-9292-4F94-E5E27C0A5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8BEC-A8D4-403B-B220-88C8410542F5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1DFE6-5D3E-5680-E059-205248F14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B6CEA2-41C2-21DE-25B2-62FC1A4FD8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25C77-DA1E-4916-9D2A-8E20BB756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95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A8-C6B4-474D-862F-87DAC541B37F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E71FB-57A0-44FE-B46A-C5335C7DF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84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17856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4173939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45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3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7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슬라이드 (이중제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268409" y="229472"/>
            <a:ext cx="8607185" cy="696000"/>
          </a:xfrm>
          <a:prstGeom prst="rect">
            <a:avLst/>
          </a:prstGeom>
        </p:spPr>
        <p:txBody>
          <a:bodyPr vert="horz" lIns="90000" tIns="36000" rIns="91440" bIns="36000" rtlCol="0" anchor="ctr">
            <a:normAutofit/>
          </a:bodyPr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텍스트 스타일 편집</a:t>
            </a:r>
            <a:endParaRPr lang="en-JM"/>
          </a:p>
        </p:txBody>
      </p:sp>
      <p:cxnSp>
        <p:nvCxnSpPr>
          <p:cNvPr id="5" name="직선 연결선 23">
            <a:extLst>
              <a:ext uri="{FF2B5EF4-FFF2-40B4-BE49-F238E27FC236}">
                <a16:creationId xmlns:a16="http://schemas.microsoft.com/office/drawing/2014/main" id="{777CB467-FC56-0847-BD53-F1A199E190E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60000" y="928305"/>
            <a:ext cx="842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CE4B95B-C8BA-D047-AD36-98F364D3473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5559" y="1140412"/>
            <a:ext cx="8492884" cy="5327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>
              <a:lnSpc>
                <a:spcPct val="110000"/>
              </a:lnSpc>
              <a:buSzPct val="10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>
              <a:buFont typeface="Arial" panose="020B0604020202020204" pitchFamily="34" charset="0"/>
              <a:buChar char="□"/>
              <a:defRPr sz="1200" b="0">
                <a:solidFill>
                  <a:schemeClr val="tx1"/>
                </a:solidFill>
                <a:latin typeface="+mn-ea"/>
                <a:ea typeface="+mn-ea"/>
              </a:defRPr>
            </a:lvl2pPr>
            <a:lvl3pPr marL="541325" indent="-182558"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15945" indent="-174621">
              <a:buFont typeface="Verdana" panose="020B0604030504040204" pitchFamily="34" charset="0"/>
              <a:buChar char="-"/>
              <a:defRPr sz="105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  <a:lvl6pPr marL="1072773" indent="-228594">
              <a:buFont typeface=".AppleSystemUIFont" charset="-120"/>
              <a:buChar char="-"/>
              <a:defRPr sz="1000">
                <a:solidFill>
                  <a:schemeClr val="tx1"/>
                </a:solidFill>
              </a:defRPr>
            </a:lvl6pPr>
            <a:lvl7pPr marL="1171771">
              <a:defRPr sz="1000"/>
            </a:lvl7pPr>
            <a:lvl8pPr marL="1367966" indent="-228594">
              <a:buFont typeface="Verdana" panose="020B0604030504040204" pitchFamily="34" charset="0"/>
              <a:buChar char="-"/>
              <a:defRPr sz="1000"/>
            </a:lvl8pPr>
          </a:lstStyle>
          <a:p>
            <a:pPr lvl="0"/>
            <a:r>
              <a:rPr lang="ko-KR" altLang="en-US"/>
              <a:t>마스터 텍스트 스타일을 편집합니다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  <a:endParaRPr lang="en-US" altLang="ko-KR"/>
          </a:p>
          <a:p>
            <a:pPr lvl="2"/>
            <a:r>
              <a:rPr lang="ko-KR" altLang="en-US"/>
              <a:t>셋째 수준</a:t>
            </a:r>
            <a:endParaRPr lang="en-US" altLang="ko-KR"/>
          </a:p>
          <a:p>
            <a:pPr lvl="3"/>
            <a:r>
              <a:rPr lang="ko-KR" altLang="en-US"/>
              <a:t>넷째 수준</a:t>
            </a:r>
            <a:endParaRPr lang="en-US" altLang="ko-KR"/>
          </a:p>
          <a:p>
            <a:pPr lvl="4"/>
            <a:r>
              <a:rPr lang="ko-KR" altLang="en-US"/>
              <a:t>다섯째 수준</a:t>
            </a:r>
            <a:endParaRPr lang="en-US" altLang="ko-KR"/>
          </a:p>
          <a:p>
            <a:pPr lvl="5"/>
            <a:r>
              <a:rPr lang="ko-KR" altLang="en-US"/>
              <a:t>여섯째 수준</a:t>
            </a:r>
            <a:endParaRPr lang="en-US" altLang="ko-KR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12588D-33EC-4ADB-B8CC-2DDD2DC196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68409" y="71967"/>
            <a:ext cx="4227385" cy="288000"/>
          </a:xfrm>
        </p:spPr>
        <p:txBody>
          <a:bodyPr lIns="108000">
            <a:noAutofit/>
          </a:bodyPr>
          <a:lstStyle>
            <a:lvl1pPr marL="0" indent="0">
              <a:buNone/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1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40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97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2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8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2024-04-13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6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8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프로젝트 단계별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88724A3-6D09-3DC3-2335-0A4A84FF2FCF}"/>
              </a:ext>
            </a:extLst>
          </p:cNvPr>
          <p:cNvGrpSpPr/>
          <p:nvPr/>
        </p:nvGrpSpPr>
        <p:grpSpPr>
          <a:xfrm>
            <a:off x="1803784" y="1920215"/>
            <a:ext cx="6804754" cy="230635"/>
            <a:chOff x="1863177" y="1092200"/>
            <a:chExt cx="8003292" cy="307513"/>
          </a:xfrm>
          <a:solidFill>
            <a:srgbClr val="0B508A"/>
          </a:solidFill>
        </p:grpSpPr>
        <p:sp>
          <p:nvSpPr>
            <p:cNvPr id="53" name="갈매기형 수장 2">
              <a:extLst>
                <a:ext uri="{FF2B5EF4-FFF2-40B4-BE49-F238E27FC236}">
                  <a16:creationId xmlns:a16="http://schemas.microsoft.com/office/drawing/2014/main" id="{0BFA7F0C-0B04-DE8F-E24D-9DE29A636482}"/>
                </a:ext>
              </a:extLst>
            </p:cNvPr>
            <p:cNvSpPr/>
            <p:nvPr/>
          </p:nvSpPr>
          <p:spPr>
            <a:xfrm>
              <a:off x="1863177" y="1092200"/>
              <a:ext cx="209558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3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4" name="갈매기형 수장 3">
              <a:extLst>
                <a:ext uri="{FF2B5EF4-FFF2-40B4-BE49-F238E27FC236}">
                  <a16:creationId xmlns:a16="http://schemas.microsoft.com/office/drawing/2014/main" id="{460680DF-B493-F21A-A71B-D3DB948BE3A4}"/>
                </a:ext>
              </a:extLst>
            </p:cNvPr>
            <p:cNvSpPr/>
            <p:nvPr/>
          </p:nvSpPr>
          <p:spPr>
            <a:xfrm>
              <a:off x="4094130" y="1092200"/>
              <a:ext cx="2273302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4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5" name="갈매기형 수장 4">
              <a:extLst>
                <a:ext uri="{FF2B5EF4-FFF2-40B4-BE49-F238E27FC236}">
                  <a16:creationId xmlns:a16="http://schemas.microsoft.com/office/drawing/2014/main" id="{5FB6A4E1-3608-8A2B-10AF-12A8CD4F65E0}"/>
                </a:ext>
              </a:extLst>
            </p:cNvPr>
            <p:cNvSpPr/>
            <p:nvPr/>
          </p:nvSpPr>
          <p:spPr>
            <a:xfrm>
              <a:off x="6502798" y="1092200"/>
              <a:ext cx="2095588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5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6" name="갈매기형 수장 5">
              <a:extLst>
                <a:ext uri="{FF2B5EF4-FFF2-40B4-BE49-F238E27FC236}">
                  <a16:creationId xmlns:a16="http://schemas.microsoft.com/office/drawing/2014/main" id="{6C7B1082-BC24-5450-0100-A5FF298D77FB}"/>
                </a:ext>
              </a:extLst>
            </p:cNvPr>
            <p:cNvSpPr/>
            <p:nvPr/>
          </p:nvSpPr>
          <p:spPr>
            <a:xfrm>
              <a:off x="8733752" y="1092200"/>
              <a:ext cx="113271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6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2E5F6EB-65FA-86BF-0411-99036ACEDFC4}"/>
              </a:ext>
            </a:extLst>
          </p:cNvPr>
          <p:cNvGrpSpPr/>
          <p:nvPr/>
        </p:nvGrpSpPr>
        <p:grpSpPr>
          <a:xfrm>
            <a:off x="624543" y="1910632"/>
            <a:ext cx="932881" cy="3683026"/>
            <a:chOff x="832724" y="1404509"/>
            <a:chExt cx="1243841" cy="491070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66345E2-FD4B-151E-5A73-221827E878C6}"/>
                </a:ext>
              </a:extLst>
            </p:cNvPr>
            <p:cNvSpPr/>
            <p:nvPr/>
          </p:nvSpPr>
          <p:spPr>
            <a:xfrm>
              <a:off x="832724" y="5285792"/>
              <a:ext cx="1243841" cy="1029418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산출물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C6F9A2E-6833-85F4-636E-8461439E7F22}"/>
                </a:ext>
              </a:extLst>
            </p:cNvPr>
            <p:cNvSpPr/>
            <p:nvPr/>
          </p:nvSpPr>
          <p:spPr>
            <a:xfrm>
              <a:off x="832724" y="2447982"/>
              <a:ext cx="1243841" cy="2700820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세부</a:t>
              </a:r>
              <a:endParaRPr lang="en-US" altLang="ko-KR" sz="135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단계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F4373B8-C923-6D93-DE8B-CEF8AF3D506B}"/>
                </a:ext>
              </a:extLst>
            </p:cNvPr>
            <p:cNvSpPr/>
            <p:nvPr/>
          </p:nvSpPr>
          <p:spPr>
            <a:xfrm>
              <a:off x="844117" y="1404509"/>
              <a:ext cx="1232448" cy="352196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일 정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1E27BA0-5E40-0C3C-B9D4-7718A110D7CA}"/>
                </a:ext>
              </a:extLst>
            </p:cNvPr>
            <p:cNvSpPr/>
            <p:nvPr/>
          </p:nvSpPr>
          <p:spPr>
            <a:xfrm>
              <a:off x="832724" y="1941748"/>
              <a:ext cx="1243841" cy="378864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 계</a:t>
              </a:r>
            </a:p>
          </p:txBody>
        </p:sp>
      </p:grp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A64EF9E2-34B6-1697-CB03-9A7EEF26F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4643175"/>
              </p:ext>
            </p:extLst>
          </p:nvPr>
        </p:nvGraphicFramePr>
        <p:xfrm>
          <a:off x="1827163" y="4081490"/>
          <a:ext cx="6783359" cy="63736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783359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606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프로젝트 진행 중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376727"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주차별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진행사항 보고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기술문서 작성 및 공유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회의록 작성      멘토링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C3157956-CF76-3BF9-FD28-C19DCEABC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462719"/>
              </p:ext>
            </p:extLst>
          </p:nvPr>
        </p:nvGraphicFramePr>
        <p:xfrm>
          <a:off x="1827164" y="2696909"/>
          <a:ext cx="2435950" cy="13136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35950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42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사전 조사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39407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요구 사항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조사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개발 환경 설계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업무 분장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E5E135D0-1076-1D2B-D6D1-0AAA2A56F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437449"/>
              </p:ext>
            </p:extLst>
          </p:nvPr>
        </p:nvGraphicFramePr>
        <p:xfrm>
          <a:off x="4404852" y="2693237"/>
          <a:ext cx="1721394" cy="131729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72139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작성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3540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스크립트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(XML)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 DB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설계 및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모듈과 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연결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27BCC5B5-3490-FA29-B6AE-AD4B1E00A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316710"/>
              </p:ext>
            </p:extLst>
          </p:nvPr>
        </p:nvGraphicFramePr>
        <p:xfrm>
          <a:off x="6234258" y="2693237"/>
          <a:ext cx="2376264" cy="131729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1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테스트 및 최적화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5864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동작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점검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자원 사용 최적화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사용 매뉴얼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최종 보고서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sp>
        <p:nvSpPr>
          <p:cNvPr id="68" name="사각형: 둥근 모서리 3">
            <a:extLst>
              <a:ext uri="{FF2B5EF4-FFF2-40B4-BE49-F238E27FC236}">
                <a16:creationId xmlns:a16="http://schemas.microsoft.com/office/drawing/2014/main" id="{830BB719-3C69-048B-669B-3A80E3E77B17}"/>
              </a:ext>
            </a:extLst>
          </p:cNvPr>
          <p:cNvSpPr/>
          <p:nvPr/>
        </p:nvSpPr>
        <p:spPr>
          <a:xfrm>
            <a:off x="1799770" y="2313561"/>
            <a:ext cx="2463344" cy="264834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조사 및 설계</a:t>
            </a:r>
          </a:p>
        </p:txBody>
      </p:sp>
      <p:sp>
        <p:nvSpPr>
          <p:cNvPr id="69" name="사각형: 둥근 모서리 30">
            <a:extLst>
              <a:ext uri="{FF2B5EF4-FFF2-40B4-BE49-F238E27FC236}">
                <a16:creationId xmlns:a16="http://schemas.microsoft.com/office/drawing/2014/main" id="{C3F4567E-651E-301E-4DAB-069592A9A880}"/>
              </a:ext>
            </a:extLst>
          </p:cNvPr>
          <p:cNvSpPr/>
          <p:nvPr/>
        </p:nvSpPr>
        <p:spPr>
          <a:xfrm>
            <a:off x="4404852" y="2299292"/>
            <a:ext cx="2597419" cy="283500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 및 테스트</a:t>
            </a:r>
          </a:p>
        </p:txBody>
      </p:sp>
      <p:sp>
        <p:nvSpPr>
          <p:cNvPr id="70" name="사각형: 둥근 모서리 31">
            <a:extLst>
              <a:ext uri="{FF2B5EF4-FFF2-40B4-BE49-F238E27FC236}">
                <a16:creationId xmlns:a16="http://schemas.microsoft.com/office/drawing/2014/main" id="{0FD0A76A-4AB2-DD51-A5C9-ADD3F0C50855}"/>
              </a:ext>
            </a:extLst>
          </p:cNvPr>
          <p:cNvSpPr/>
          <p:nvPr/>
        </p:nvSpPr>
        <p:spPr>
          <a:xfrm>
            <a:off x="7144009" y="2310498"/>
            <a:ext cx="1439120" cy="269422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마무리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C7C4D0C-5B80-D040-B997-E63EE756417B}"/>
              </a:ext>
            </a:extLst>
          </p:cNvPr>
          <p:cNvSpPr/>
          <p:nvPr/>
        </p:nvSpPr>
        <p:spPr>
          <a:xfrm>
            <a:off x="1825178" y="4831544"/>
            <a:ext cx="6783359" cy="76211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보안 취약점 자동 점검 프로그램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사용 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최종 보고서 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A17C71-9CF4-1631-7523-5CDCA40E911B}"/>
              </a:ext>
            </a:extLst>
          </p:cNvPr>
          <p:cNvSpPr txBox="1"/>
          <p:nvPr/>
        </p:nvSpPr>
        <p:spPr>
          <a:xfrm>
            <a:off x="359569" y="1514607"/>
            <a:ext cx="1946408" cy="332006"/>
          </a:xfrm>
          <a:prstGeom prst="roundRect">
            <a:avLst/>
          </a:prstGeom>
          <a:solidFill>
            <a:srgbClr val="7C0019"/>
          </a:solidFill>
        </p:spPr>
        <p:txBody>
          <a:bodyPr wrap="squar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캡틴오와 선원들</a:t>
            </a:r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35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로드맵</a:t>
            </a:r>
            <a:endParaRPr lang="ko-KR" altLang="en-US" sz="135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프로젝트 실제 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888187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80763" y="2496989"/>
            <a:ext cx="1568235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1568231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7000">
                <a:srgbClr val="BA8384"/>
              </a:gs>
              <a:gs pos="42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 List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2891948" y="4260954"/>
            <a:ext cx="737725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089D103-351E-B270-8310-BD5C8AC36252}"/>
              </a:ext>
            </a:extLst>
          </p:cNvPr>
          <p:cNvSpPr/>
          <p:nvPr/>
        </p:nvSpPr>
        <p:spPr>
          <a:xfrm>
            <a:off x="3211457" y="4701134"/>
            <a:ext cx="937538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입력</a:t>
            </a:r>
            <a:r>
              <a:rPr lang="en-US" altLang="ko-KR" sz="7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7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규제지침 선택 화면 구현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4179973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417997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4273894" y="3544780"/>
            <a:ext cx="1866930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262546" y="3544780"/>
            <a:ext cx="1866930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4215757" y="4410930"/>
            <a:ext cx="265983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7310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7000">
                <a:srgbClr val="BA8384"/>
              </a:gs>
              <a:gs pos="42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</p:spTree>
    <p:extLst>
      <p:ext uri="{BB962C8B-B14F-4D97-AF65-F5344CB8AC3E}">
        <p14:creationId xmlns:p14="http://schemas.microsoft.com/office/powerpoint/2010/main" val="153239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프로젝트 실제 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6AF42294-7D75-26D8-4F8B-F560D38777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218906"/>
              </p:ext>
            </p:extLst>
          </p:nvPr>
        </p:nvGraphicFramePr>
        <p:xfrm>
          <a:off x="268407" y="1528670"/>
          <a:ext cx="8322750" cy="4060570"/>
        </p:xfrm>
        <a:graphic>
          <a:graphicData uri="http://schemas.openxmlformats.org/drawingml/2006/table">
            <a:tbl>
              <a:tblPr/>
              <a:tblGrid>
                <a:gridCol w="638528">
                  <a:extLst>
                    <a:ext uri="{9D8B030D-6E8A-4147-A177-3AD203B41FA5}">
                      <a16:colId xmlns:a16="http://schemas.microsoft.com/office/drawing/2014/main" val="584594289"/>
                    </a:ext>
                  </a:extLst>
                </a:gridCol>
                <a:gridCol w="3299071">
                  <a:extLst>
                    <a:ext uri="{9D8B030D-6E8A-4147-A177-3AD203B41FA5}">
                      <a16:colId xmlns:a16="http://schemas.microsoft.com/office/drawing/2014/main" val="3368038498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231266306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3063055702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815039365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290142604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561203134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3401546239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1682726396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2260905784"/>
                    </a:ext>
                  </a:extLst>
                </a:gridCol>
                <a:gridCol w="487239">
                  <a:extLst>
                    <a:ext uri="{9D8B030D-6E8A-4147-A177-3AD203B41FA5}">
                      <a16:colId xmlns:a16="http://schemas.microsoft.com/office/drawing/2014/main" val="521789006"/>
                    </a:ext>
                  </a:extLst>
                </a:gridCol>
              </a:tblGrid>
              <a:tr h="288596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일련</a:t>
                      </a:r>
                      <a:endParaRPr lang="en-US" altLang="ko-KR" sz="1100" b="1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  <a:endParaRPr lang="ko-KR" altLang="en-US" sz="11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개발내용</a:t>
                      </a:r>
                      <a:endParaRPr lang="ko-KR" altLang="en-US" sz="11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추진일정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9920569"/>
                  </a:ext>
                </a:extLst>
              </a:tr>
              <a:tr h="2885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7496" marR="57496" marT="15896" marB="15896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1938476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 빌딩 및 프로젝트 상세 파악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347317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요구사항 설계 및 목표</a:t>
                      </a:r>
                      <a:r>
                        <a:rPr lang="en-US" altLang="ko-KR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업무 분장 설정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619953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점검 모듈 설계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9625064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점검 대상 접속 모듈 개발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9314468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XML</a:t>
                      </a: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파일 데이터 파싱 모듈 개발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147011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점검 결과 및 방식에 따른 알고리즘 개발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83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2086490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화면 기능 연결 지원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1407371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0" spc="-5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보안 취약점 자동 점검 프로그램 테스트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58719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C0019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보안 취약점 자동 점검 프로그램 코드 </a:t>
                      </a:r>
                      <a:r>
                        <a:rPr lang="ko-KR" altLang="en-US" sz="11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리팩토링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7907" marR="17907" marT="17907" marB="17907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57496" marR="57496" marT="15896" marB="1589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404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302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16939</TotalTime>
  <Words>327</Words>
  <Application>Microsoft Office PowerPoint</Application>
  <PresentationFormat>화면 슬라이드 쇼(4:3)</PresentationFormat>
  <Paragraphs>107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4" baseType="lpstr">
      <vt:lpstr>a옛날사진관3</vt:lpstr>
      <vt:lpstr>a옛날사진관4</vt:lpstr>
      <vt:lpstr>Calibri</vt:lpstr>
      <vt:lpstr>Arial</vt:lpstr>
      <vt:lpstr>바탕</vt:lpstr>
      <vt:lpstr>.AppleSystemUIFont</vt:lpstr>
      <vt:lpstr>Wingdings</vt:lpstr>
      <vt:lpstr>Verdana</vt:lpstr>
      <vt:lpstr>맑은 고딕</vt:lpstr>
      <vt:lpstr>Calibri Light</vt:lpstr>
      <vt:lpstr>Office 테마</vt:lpstr>
      <vt:lpstr>프로젝트 단계별 일정</vt:lpstr>
      <vt:lpstr>프로젝트 실제 수행 일정</vt:lpstr>
      <vt:lpstr>프로젝트 실제 수행 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오병윤[ 학부재학 / 인공지능사이버보안학과 ]</dc:creator>
  <cp:lastModifiedBy>오병윤[ 학부재학 / 인공지능사이버보안학과 ]</cp:lastModifiedBy>
  <cp:revision>1849</cp:revision>
  <cp:lastPrinted>2021-07-12T08:32:56Z</cp:lastPrinted>
  <dcterms:created xsi:type="dcterms:W3CDTF">2021-07-05T10:00:20Z</dcterms:created>
  <dcterms:modified xsi:type="dcterms:W3CDTF">2024-04-14T01:19:40Z</dcterms:modified>
</cp:coreProperties>
</file>

<file path=docProps/thumbnail.jpeg>
</file>